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howGuide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5594-1684-CD79-62FC-57FC7BF7C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BF0C4-787B-2452-FBB3-C718923D3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2F0B7-80E7-A974-6C7C-DD26BC255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FD11E-8B9C-3897-646E-1DA5EA9F7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32623-970D-94AC-F356-520AE9260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6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10E1-4266-7A66-2FA4-5F5F4906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22D27-C12F-52C5-CE63-14126CA4A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530B-F3CE-BEFD-B7E2-B15D4E17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078B9-9150-44AE-E99A-D7639DFB2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BA63A-07EB-2D7E-B427-D6A5AED9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01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5162FB-4742-C358-C8EF-37B0D5CB2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BEA3B-3132-A1FB-D221-C6E28FA10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142B6-0AA6-CA2E-5D8F-8F69B33A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C00D4-59B3-E57B-4E2A-F82D90DB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E523B-41FE-1434-C667-0B463D2F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4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B2B5-8A85-FF84-9CCE-B44793CC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725B4-AF12-27A0-8DDF-D6E334971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A315C-AB55-C298-BF5A-3AF9F04D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310A4-6A82-6BED-A117-C643B806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2836A-480D-AD17-ED68-9F0BEECA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8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3F76-B4D8-25FD-8FD4-6BBD8ECB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F1135-B9A5-C6EE-1BAE-50B096825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777B9-EDEF-E1C7-6657-2237E3FE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D1103-A8BF-F1A8-3B33-A34331A7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4E016-CDE4-AE79-2414-9550962D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00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B5BE4-F3E2-F2AF-B806-3BE071B1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9F90-30EA-143A-1F0B-5C48C9FB1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65F5C-A327-2304-239C-9AB13EDD1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0AAF7-AFCE-A525-682F-D2C2AB1E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D6069-BB3B-792A-13D0-4506E3F9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E9947-8F14-1544-4CBE-A5E54633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5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4378-4759-2F43-9078-8AE39B62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2D62C-2526-EE65-7043-D8150D9B5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15854-DF6C-8F31-544E-D2C3AB0E4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4D973-A9E5-23A4-76B2-3E73B6E6E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D3592-D7E7-C32A-4C32-4E0B94CD7B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8B9B2E-84E7-FEB5-2130-F75955E6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E39406-F3DF-C38C-F7C1-1DF1D7C9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DCB1D7-C497-FCC2-FC03-27323731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4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8BD0-2098-39F2-4867-5DA89ED5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F5634-3E04-90EF-59D8-C4F916C65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8107C-F498-4F08-DD0D-01ACD898D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F4E6F-BF6F-C6EC-CFA9-009B49CB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18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E8122-3FEA-E395-95B4-E8F875EF0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13E50-8042-BBFE-0A4E-D1AA4AEF7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60F23-9E82-5979-A828-AAE5B241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2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4AB9-EBFD-C41D-243A-686D59297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90A01-E9E8-FB2C-CB79-B9FF0EE1A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65AC8-A4E2-B430-A115-9CC94FDAE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8829C-CE18-5CD7-F91D-AD6145148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40D78-130A-FB4E-1B38-B394DAAF8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B8EA9-8AB9-0C83-37A2-C8BFF0E3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9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D580-2B61-5588-FD00-906D4991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A5C804-70DC-16D7-1F38-00F5E1538A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CF633-A224-0946-F658-10B474155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690FE-D83D-879A-1C93-BC1EB501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777BA-9713-6CFC-4B09-2EC67411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00712-8E7D-BE9C-1521-1B62F9E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7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078D3-12AC-0943-F5D6-FB97BD77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FC980-770A-6BE2-6194-95CA55662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0C4F2-9970-9AEB-84B0-46614CC49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DD6A7-C01F-874D-8F0A-96B42F5316C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35185-3A87-671E-1642-F4DD65DBE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86FBA-76A3-FCFE-2534-779136071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6B5EC-BDFD-9041-BB3E-38A4171C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17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circuit board with many small chips&#10;&#10;Description automatically generated">
            <a:extLst>
              <a:ext uri="{FF2B5EF4-FFF2-40B4-BE49-F238E27FC236}">
                <a16:creationId xmlns:a16="http://schemas.microsoft.com/office/drawing/2014/main" id="{A02AA575-9121-FF64-862C-81F1B71C1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6" y="166865"/>
            <a:ext cx="4392435" cy="19864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AD4698-C89E-F1F7-511E-B5C528D80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97" y="1048242"/>
            <a:ext cx="7432803" cy="57529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67CF3C-1870-2F87-0CE8-F702F67CE32F}"/>
              </a:ext>
            </a:extLst>
          </p:cNvPr>
          <p:cNvSpPr/>
          <p:nvPr/>
        </p:nvSpPr>
        <p:spPr>
          <a:xfrm>
            <a:off x="1502701" y="3053741"/>
            <a:ext cx="2458995" cy="348384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UART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Converter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6C95FD1-9EC8-2891-72D3-329A37C5E585}"/>
              </a:ext>
            </a:extLst>
          </p:cNvPr>
          <p:cNvSpPr/>
          <p:nvPr/>
        </p:nvSpPr>
        <p:spPr>
          <a:xfrm>
            <a:off x="3938508" y="5806801"/>
            <a:ext cx="935599" cy="314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8D9BB5F-6E23-A1A7-9CF4-6E43672812F9}"/>
              </a:ext>
            </a:extLst>
          </p:cNvPr>
          <p:cNvSpPr/>
          <p:nvPr/>
        </p:nvSpPr>
        <p:spPr>
          <a:xfrm rot="10800000">
            <a:off x="3938508" y="5437470"/>
            <a:ext cx="935598" cy="314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8B7B86-7D8B-2259-AEFD-05C5C28E66F3}"/>
              </a:ext>
            </a:extLst>
          </p:cNvPr>
          <p:cNvSpPr txBox="1"/>
          <p:nvPr/>
        </p:nvSpPr>
        <p:spPr>
          <a:xfrm>
            <a:off x="3352799" y="5416024"/>
            <a:ext cx="65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RXD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C4FAFD-00A0-C9AD-30A2-BB1A61E885CC}"/>
              </a:ext>
            </a:extLst>
          </p:cNvPr>
          <p:cNvSpPr/>
          <p:nvPr/>
        </p:nvSpPr>
        <p:spPr>
          <a:xfrm>
            <a:off x="348831" y="1753561"/>
            <a:ext cx="1669158" cy="549417"/>
          </a:xfrm>
          <a:prstGeom prst="ellipse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DAF9B2-78AB-5D72-1626-C0725BE45134}"/>
              </a:ext>
            </a:extLst>
          </p:cNvPr>
          <p:cNvSpPr txBox="1"/>
          <p:nvPr/>
        </p:nvSpPr>
        <p:spPr>
          <a:xfrm>
            <a:off x="3363309" y="5794836"/>
            <a:ext cx="62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TXD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C1FA6C-6CAF-23A8-25BE-8F81D453D65E}"/>
              </a:ext>
            </a:extLst>
          </p:cNvPr>
          <p:cNvCxnSpPr/>
          <p:nvPr/>
        </p:nvCxnSpPr>
        <p:spPr>
          <a:xfrm flipV="1">
            <a:off x="1285957" y="2107311"/>
            <a:ext cx="0" cy="683172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DCE311-71C5-0BAD-0E99-866EBF73B2FE}"/>
              </a:ext>
            </a:extLst>
          </p:cNvPr>
          <p:cNvCxnSpPr>
            <a:cxnSpLocks/>
          </p:cNvCxnSpPr>
          <p:nvPr/>
        </p:nvCxnSpPr>
        <p:spPr>
          <a:xfrm flipH="1" flipV="1">
            <a:off x="1478550" y="2111427"/>
            <a:ext cx="176551" cy="66287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504E41-9834-6BEC-53DE-94F864FD1841}"/>
              </a:ext>
            </a:extLst>
          </p:cNvPr>
          <p:cNvCxnSpPr/>
          <p:nvPr/>
        </p:nvCxnSpPr>
        <p:spPr>
          <a:xfrm flipV="1">
            <a:off x="492428" y="2091130"/>
            <a:ext cx="0" cy="683172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F548A32-BC1E-7462-0D0F-942432F141A0}"/>
              </a:ext>
            </a:extLst>
          </p:cNvPr>
          <p:cNvSpPr txBox="1"/>
          <p:nvPr/>
        </p:nvSpPr>
        <p:spPr>
          <a:xfrm>
            <a:off x="1115377" y="2727423"/>
            <a:ext cx="36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B9161-48E9-7609-DF84-F91E53952B77}"/>
              </a:ext>
            </a:extLst>
          </p:cNvPr>
          <p:cNvSpPr txBox="1"/>
          <p:nvPr/>
        </p:nvSpPr>
        <p:spPr>
          <a:xfrm>
            <a:off x="1489844" y="2720174"/>
            <a:ext cx="36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AFBF91-D78A-EBEA-CE69-697F38C500C8}"/>
              </a:ext>
            </a:extLst>
          </p:cNvPr>
          <p:cNvSpPr txBox="1"/>
          <p:nvPr/>
        </p:nvSpPr>
        <p:spPr>
          <a:xfrm>
            <a:off x="362942" y="2720174"/>
            <a:ext cx="387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257952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9</Words>
  <Application>Microsoft Macintosh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Wu - C14166</dc:creator>
  <cp:lastModifiedBy>Randy Wu - C14166</cp:lastModifiedBy>
  <cp:revision>3</cp:revision>
  <dcterms:created xsi:type="dcterms:W3CDTF">2022-12-27T00:01:31Z</dcterms:created>
  <dcterms:modified xsi:type="dcterms:W3CDTF">2023-08-21T22:51:09Z</dcterms:modified>
</cp:coreProperties>
</file>